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81"/>
  </p:normalViewPr>
  <p:slideViewPr>
    <p:cSldViewPr snapToGrid="0" snapToObjects="1">
      <p:cViewPr varScale="1">
        <p:scale>
          <a:sx n="96" d="100"/>
          <a:sy n="96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DE406-5700-504D-B221-643D4E41A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96CE8F9-9F10-A647-99E0-E4F0E2496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1AB223-DFF0-4340-99A2-72045F40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9C96DA-9EE4-0B42-81D6-11A809FC8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E3E78D-0641-2D4B-96F1-6EA9F760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506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DC428A-3B22-5C40-A7E2-A413A167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9F628BC-E5E9-0F4E-B976-9E6258DB7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0E2DF5-6DC1-8F4C-B1D1-50AF4D7C4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646666-A34F-EC4C-BDE7-54D1788AF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96DF03-7DE3-8446-A709-585E300D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571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64DFDAD-1201-6749-A1BA-B4D2265BC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3D60E5E-9CA3-D940-8737-37D527F4B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1D720C-FC24-EE4B-87F4-52702CAC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8062FF-884D-6140-A951-E7BF58AD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D64737-8045-7543-946D-C20F437A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2692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B1ADE9-E6C8-D14A-B52C-78EA82F7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E5F672-F646-0749-AA95-231BFB1B8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E292C0-CA2C-3D4F-BB6A-45BEC35D7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8A4647-8E01-374B-97D1-A5EC276A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94791F-9C05-0141-AF9B-ED72BDBA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54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0E288F-C549-BB4F-A03B-3A03A407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7EA9E8-6285-6D4E-A473-73FAD8F9C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118D5F-60A7-584B-BD2B-3467B9F1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BA70E2-57FD-CE43-BFE7-E00FC01F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365680-A57C-9243-A96C-1CBAC468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7393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AC01C7-FF9E-E940-9E4A-7AA45808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465A2A-56F7-DA48-AA65-3F8E8EF35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96BCBCC-8BDF-D040-916E-57A40DF01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ADE464-F3E1-7F4D-844C-535192B59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1F8901-CB82-354C-9EB8-BA1537A7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21ADA4B-37BC-A14F-8928-7893AA4B6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477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446EAB-2870-844E-B543-2B92E8BDE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513BDE-FFF6-5D4D-9B12-F1B1ED292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60227E-8969-C84E-B998-6BB06A28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B771ADC-0ED4-9B42-91A0-2EA3ACC4E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416A139-F043-3D4F-A737-1900D7CF9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1FE9A00-064E-F44B-B3E6-6BA8ECA3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D46AFAC-D59C-5647-A400-B0B210A4A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0D642BC-16AE-4544-8F0E-2914FB2D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56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C48BE3-41E5-C442-9BBF-540DC429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20E6C7D-B7E0-F94B-8733-C9143E259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6BEFDAA-0978-6240-ADCC-4906297E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DFEFAEB-8410-8143-A6B7-43590E6D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980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2E13AB2-DF14-5448-8936-8AF669A6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BBD70E5-6F01-3A44-A96D-61DAEA70C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24F1D89-89C5-CC42-AE72-371BED06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516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7107ED-C503-654B-8221-06C3183C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7C75E4-1074-8C4B-84F6-E6B940434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F4ACD4F-6D83-ED49-B5AE-498B1729C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BCC7B8-EF26-554E-A7D3-CC99780EC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87AEDB-410C-6A4B-9AC6-06B391F8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A416637-5172-DE42-9EBD-6D2CE8DF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76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8FDE06-33A2-454C-A198-64A71A5FE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E8A50BD-1683-FD48-8441-FBE542414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E52216-4D19-C54E-B145-4E71A505D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3A98DF-229D-0540-B4C6-D61BB4AD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0B8594-04B4-074B-96B9-B4C603ACC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44402D6-9195-0D48-8556-DD7D23BA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050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A155D3B-D0E3-E742-898D-EDBAF5462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246F12-6C85-DA4D-889C-267D310A2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46F4EA-7734-1D4E-B641-3D259833E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20FD-DE64-9B4D-9926-CBD1358200FC}" type="datetimeFigureOut">
              <a:rPr kumimoji="1" lang="zh-CN" altLang="en-US" smtClean="0"/>
              <a:t>2023/3/15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5C031A-0946-7246-942B-F15A7618F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194187-9E6A-6E42-A8C0-D443B493E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1CA2-D59D-6344-9780-26296E947F9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2854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5F3FAC-947E-C042-B484-B5ECB6C8E1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ACC0367-269F-3147-9FAF-CB4B5B07DA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848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AD8168-F580-7946-BA69-2D5A3AA0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6499D1-6D5A-7349-8796-588DB709F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080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office425</dc:creator>
  <cp:lastModifiedBy>office425</cp:lastModifiedBy>
  <cp:revision>3</cp:revision>
  <dcterms:created xsi:type="dcterms:W3CDTF">2023-03-14T10:06:24Z</dcterms:created>
  <dcterms:modified xsi:type="dcterms:W3CDTF">2023-03-15T07:49:56Z</dcterms:modified>
</cp:coreProperties>
</file>